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60" r:id="rId13"/>
    <p:sldId id="25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6B71-81FD-4831-A95C-39648FE01B8F}" type="datetimeFigureOut">
              <a:rPr lang="fr-FR" smtClean="0"/>
              <a:pPr/>
              <a:t>09/07/2014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C5C5-F08B-4083-8C24-F5319B6438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MACHINE LEARNING AND </a:t>
            </a:r>
            <a:r>
              <a:rPr lang="en-US" dirty="0" smtClean="0"/>
              <a:t>ARTIFICIAL</a:t>
            </a:r>
            <a:r>
              <a:rPr lang="fr-FR" dirty="0" smtClean="0"/>
              <a:t> NEURAL NETWORKS FOR FACE VERIFICATION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Alexis </a:t>
            </a:r>
            <a:r>
              <a:rPr lang="fr-FR" dirty="0" err="1" smtClean="0"/>
              <a:t>Zubiolo</a:t>
            </a:r>
            <a:endParaRPr lang="fr-FR" dirty="0" smtClean="0"/>
          </a:p>
          <a:p>
            <a:r>
              <a:rPr lang="fr-FR" dirty="0" err="1" smtClean="0"/>
              <a:t>Morpheme</a:t>
            </a:r>
            <a:r>
              <a:rPr lang="fr-FR" dirty="0" smtClean="0"/>
              <a:t> Team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the YTF dataset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Computational time: 0.33s per image (overall)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TL;DR: The method gives good results.</a:t>
            </a:r>
            <a:endParaRPr lang="en-US" dirty="0"/>
          </a:p>
        </p:txBody>
      </p:sp>
      <p:pic>
        <p:nvPicPr>
          <p:cNvPr id="6" name="Image 5" descr="results_Y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608765" cy="2649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Open question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dirty="0" smtClean="0"/>
              <a:t>Can </a:t>
            </a:r>
            <a:r>
              <a:rPr lang="en-US" dirty="0" smtClean="0"/>
              <a:t>artificial</a:t>
            </a:r>
            <a:r>
              <a:rPr lang="fr-FR" dirty="0" smtClean="0"/>
              <a:t> neural networks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</a:t>
            </a:r>
            <a:r>
              <a:rPr lang="fr-FR" dirty="0" smtClean="0"/>
              <a:t>as the ‘</a:t>
            </a:r>
            <a:r>
              <a:rPr lang="en-US" dirty="0" smtClean="0"/>
              <a:t>ultimate</a:t>
            </a:r>
            <a:r>
              <a:rPr lang="fr-FR" dirty="0" smtClean="0"/>
              <a:t>’ </a:t>
            </a:r>
            <a:r>
              <a:rPr lang="fr-FR" dirty="0" smtClean="0"/>
              <a:t>AI/ML model?</a:t>
            </a:r>
          </a:p>
          <a:p>
            <a:r>
              <a:rPr lang="fr-FR" b="1" dirty="0" err="1" smtClean="0"/>
              <a:t>Yes</a:t>
            </a:r>
            <a:r>
              <a:rPr lang="fr-FR" b="1" dirty="0" smtClean="0"/>
              <a:t>!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human</a:t>
            </a:r>
            <a:r>
              <a:rPr lang="fr-FR" dirty="0" smtClean="0"/>
              <a:t> intelligence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as the best,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to </a:t>
            </a:r>
            <a:r>
              <a:rPr lang="fr-FR" dirty="0" err="1" smtClean="0"/>
              <a:t>get</a:t>
            </a:r>
            <a:r>
              <a:rPr lang="fr-FR" dirty="0" smtClean="0"/>
              <a:t> close to </a:t>
            </a:r>
            <a:r>
              <a:rPr lang="fr-FR" dirty="0" err="1" smtClean="0"/>
              <a:t>it</a:t>
            </a:r>
            <a:endParaRPr lang="fr-FR" dirty="0" smtClean="0"/>
          </a:p>
          <a:p>
            <a:r>
              <a:rPr lang="fr-FR" b="1" dirty="0" smtClean="0"/>
              <a:t>No!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	- the </a:t>
            </a:r>
            <a:r>
              <a:rPr lang="fr-FR" dirty="0" err="1" smtClean="0"/>
              <a:t>brain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/>
              <a:t> </a:t>
            </a:r>
            <a:r>
              <a:rPr lang="fr-FR" dirty="0" err="1" smtClean="0"/>
              <a:t>complicated</a:t>
            </a:r>
            <a:r>
              <a:rPr lang="fr-FR" dirty="0" smtClean="0"/>
              <a:t> to ‘</a:t>
            </a:r>
            <a:r>
              <a:rPr lang="fr-FR" dirty="0" err="1" smtClean="0"/>
              <a:t>implement</a:t>
            </a:r>
            <a:r>
              <a:rPr lang="fr-FR" dirty="0" smtClean="0"/>
              <a:t>’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</a:t>
            </a:r>
            <a:br>
              <a:rPr lang="fr-FR" dirty="0" smtClean="0"/>
            </a:br>
            <a:r>
              <a:rPr lang="fr-FR" dirty="0" smtClean="0"/>
              <a:t>	- and…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classic</a:t>
            </a:r>
            <a:r>
              <a:rPr lang="fr-FR" dirty="0" smtClean="0"/>
              <a:t> </a:t>
            </a:r>
            <a:r>
              <a:rPr lang="fr-FR" dirty="0" err="1" smtClean="0"/>
              <a:t>c</a:t>
            </a:r>
            <a:r>
              <a:rPr lang="fr-FR" dirty="0" err="1" smtClean="0"/>
              <a:t>omparison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A few centuries </a:t>
            </a:r>
            <a:r>
              <a:rPr lang="fr-FR" dirty="0" err="1" smtClean="0"/>
              <a:t>ago</a:t>
            </a:r>
            <a:r>
              <a:rPr lang="fr-FR" dirty="0" smtClean="0"/>
              <a:t>, the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wanted</a:t>
            </a:r>
            <a:r>
              <a:rPr lang="fr-FR" dirty="0" smtClean="0"/>
              <a:t> to </a:t>
            </a:r>
            <a:r>
              <a:rPr lang="fr-FR" dirty="0" err="1" smtClean="0"/>
              <a:t>fly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So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looked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flying</a:t>
            </a:r>
            <a:r>
              <a:rPr lang="fr-FR" dirty="0" smtClean="0"/>
              <a:t> and </a:t>
            </a:r>
            <a:r>
              <a:rPr lang="fr-FR" dirty="0" err="1" smtClean="0"/>
              <a:t>tried</a:t>
            </a:r>
            <a:r>
              <a:rPr lang="fr-FR" dirty="0" smtClean="0"/>
              <a:t> to copy </a:t>
            </a:r>
            <a:r>
              <a:rPr lang="fr-FR" dirty="0" err="1" smtClean="0"/>
              <a:t>it</a:t>
            </a:r>
            <a:r>
              <a:rPr lang="fr-FR" dirty="0" smtClean="0"/>
              <a:t>.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now</a:t>
            </a:r>
            <a:r>
              <a:rPr lang="fr-FR" dirty="0" smtClean="0"/>
              <a:t>, </a:t>
            </a:r>
            <a:r>
              <a:rPr lang="fr-FR" dirty="0" err="1" smtClean="0"/>
              <a:t>things</a:t>
            </a:r>
            <a:r>
              <a:rPr lang="fr-FR" dirty="0" smtClean="0"/>
              <a:t> have </a:t>
            </a:r>
            <a:r>
              <a:rPr lang="fr-FR" dirty="0" err="1" smtClean="0"/>
              <a:t>changed</a:t>
            </a:r>
            <a:r>
              <a:rPr lang="fr-FR" dirty="0" smtClean="0"/>
              <a:t> a bit…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flying_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340768"/>
            <a:ext cx="3064164" cy="2415282"/>
          </a:xfrm>
          <a:prstGeom prst="rect">
            <a:avLst/>
          </a:prstGeom>
        </p:spPr>
      </p:pic>
      <p:pic>
        <p:nvPicPr>
          <p:cNvPr id="5" name="Image 4" descr="air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97152"/>
            <a:ext cx="3816424" cy="1856224"/>
          </a:xfrm>
          <a:prstGeom prst="rect">
            <a:avLst/>
          </a:prstGeom>
        </p:spPr>
      </p:pic>
      <p:pic>
        <p:nvPicPr>
          <p:cNvPr id="7" name="Image 6" descr="hel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365104"/>
            <a:ext cx="2914394" cy="2276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 </a:t>
            </a:r>
            <a:r>
              <a:rPr lang="fr-FR" dirty="0" err="1" smtClean="0"/>
              <a:t>Any</a:t>
            </a:r>
            <a:r>
              <a:rPr lang="fr-FR" dirty="0" smtClean="0"/>
              <a:t> question?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links</a:t>
            </a:r>
            <a:r>
              <a:rPr lang="fr-FR" sz="1800" dirty="0" smtClean="0"/>
              <a:t>:</a:t>
            </a:r>
          </a:p>
          <a:p>
            <a:r>
              <a:rPr lang="fr-FR" sz="1800" b="1" dirty="0" smtClean="0"/>
              <a:t>ML course</a:t>
            </a:r>
            <a:r>
              <a:rPr lang="fr-FR" sz="1800" dirty="0" smtClean="0"/>
              <a:t>: https://class.coursera.org/ml-005</a:t>
            </a:r>
          </a:p>
          <a:p>
            <a:r>
              <a:rPr lang="fr-FR" sz="1800" b="1" dirty="0" smtClean="0"/>
              <a:t>ANN course</a:t>
            </a:r>
            <a:r>
              <a:rPr lang="fr-FR" sz="1800" dirty="0" smtClean="0"/>
              <a:t>: https://class.coursera.org/neuralnets-2012-001</a:t>
            </a:r>
          </a:p>
          <a:p>
            <a:r>
              <a:rPr lang="fr-FR" sz="1800" b="1" dirty="0" err="1" smtClean="0"/>
              <a:t>DeepFace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paper</a:t>
            </a:r>
            <a:r>
              <a:rPr lang="fr-FR" sz="1800" dirty="0" smtClean="0"/>
              <a:t>: https://www.facebook.com/publications/546316888800776/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AI in Computer Vision?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brain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good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pattern recognition </a:t>
            </a:r>
            <a:r>
              <a:rPr lang="fr-FR" dirty="0" err="1" smtClean="0"/>
              <a:t>tasks</a:t>
            </a:r>
            <a:r>
              <a:rPr lang="fr-FR" dirty="0" smtClean="0"/>
              <a:t> (</a:t>
            </a:r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r>
              <a:rPr lang="fr-FR" dirty="0" smtClean="0"/>
              <a:t> face </a:t>
            </a:r>
            <a:r>
              <a:rPr lang="fr-FR" dirty="0" err="1" smtClean="0"/>
              <a:t>detection</a:t>
            </a:r>
            <a:r>
              <a:rPr lang="fr-FR" dirty="0" smtClean="0"/>
              <a:t>/</a:t>
            </a:r>
            <a:r>
              <a:rPr lang="fr-FR" dirty="0" err="1" smtClean="0"/>
              <a:t>verification</a:t>
            </a:r>
            <a:r>
              <a:rPr lang="fr-FR" dirty="0" smtClean="0"/>
              <a:t>)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still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have no </a:t>
            </a:r>
            <a:r>
              <a:rPr lang="fr-FR" dirty="0" err="1" smtClean="0"/>
              <a:t>idea</a:t>
            </a:r>
            <a:r>
              <a:rPr lang="fr-FR" dirty="0" smtClean="0"/>
              <a:t> how </a:t>
            </a:r>
            <a:r>
              <a:rPr lang="fr-FR" dirty="0" err="1" smtClean="0"/>
              <a:t>we</a:t>
            </a:r>
            <a:r>
              <a:rPr lang="fr-FR" dirty="0" smtClean="0"/>
              <a:t> ‘</a:t>
            </a:r>
            <a:r>
              <a:rPr lang="fr-FR" dirty="0" err="1" smtClean="0"/>
              <a:t>perform</a:t>
            </a:r>
            <a:r>
              <a:rPr lang="fr-FR" dirty="0" smtClean="0"/>
              <a:t>’ face </a:t>
            </a:r>
            <a:r>
              <a:rPr lang="fr-FR" dirty="0" err="1" smtClean="0"/>
              <a:t>detection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just</a:t>
            </a:r>
            <a:r>
              <a:rPr lang="fr-FR" dirty="0" smtClean="0"/>
              <a:t> good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endParaRPr lang="fr-FR" dirty="0" smtClean="0"/>
          </a:p>
          <a:p>
            <a:r>
              <a:rPr lang="fr-FR" dirty="0" err="1" smtClean="0"/>
              <a:t>Nowadays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err="1" smtClean="0"/>
              <a:t>’s</a:t>
            </a:r>
            <a:r>
              <a:rPr lang="fr-FR" dirty="0" smtClean="0"/>
              <a:t> « </a:t>
            </a:r>
            <a:r>
              <a:rPr lang="fr-FR" dirty="0" err="1" smtClean="0"/>
              <a:t>easy</a:t>
            </a:r>
            <a:r>
              <a:rPr lang="fr-FR" dirty="0" smtClean="0"/>
              <a:t> » </a:t>
            </a:r>
            <a:r>
              <a:rPr lang="fr-FR" dirty="0" smtClean="0"/>
              <a:t>to </a:t>
            </a:r>
            <a:r>
              <a:rPr lang="fr-FR" dirty="0" err="1" smtClean="0"/>
              <a:t>gather</a:t>
            </a:r>
            <a:r>
              <a:rPr lang="fr-FR" dirty="0" smtClean="0"/>
              <a:t> a lot of data (internet, social networks, …),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a lot of training data </a:t>
            </a:r>
            <a:r>
              <a:rPr lang="fr-FR" dirty="0" err="1" smtClean="0"/>
              <a:t>available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neural networks?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vision system is the best we know</a:t>
            </a:r>
          </a:p>
          <a:p>
            <a:r>
              <a:rPr lang="en-US" dirty="0" smtClean="0"/>
              <a:t>The brain has some interesting properties (low energy consumption, really quick for some vision tasks, 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from an ANN?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should be good at vision tasks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should be bad at some other tasks</a:t>
            </a:r>
            <a:br>
              <a:rPr lang="en-US" dirty="0" smtClean="0"/>
            </a:br>
            <a:r>
              <a:rPr lang="en-US" dirty="0" smtClean="0"/>
              <a:t>		156 * 32 + 7853 = ?</a:t>
            </a:r>
            <a:endParaRPr lang="en-US" dirty="0"/>
          </a:p>
        </p:txBody>
      </p:sp>
      <p:pic>
        <p:nvPicPr>
          <p:cNvPr id="4" name="Image 3" descr="lu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3963063" cy="1996430"/>
          </a:xfrm>
          <a:prstGeom prst="rect">
            <a:avLst/>
          </a:prstGeom>
        </p:spPr>
      </p:pic>
      <p:pic>
        <p:nvPicPr>
          <p:cNvPr id="5" name="Image 4" descr="holla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420888"/>
            <a:ext cx="309737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ANN: A (very, very) quick overview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en-US" dirty="0" smtClean="0"/>
              <a:t>3 types of layers (input, output and hidden)</a:t>
            </a:r>
          </a:p>
          <a:p>
            <a:r>
              <a:rPr lang="en-US" dirty="0" smtClean="0"/>
              <a:t>Adaptive weights (i.e. numerical parameters tuned by a learning algorithm)</a:t>
            </a:r>
          </a:p>
          <a:p>
            <a:endParaRPr lang="en-US" dirty="0"/>
          </a:p>
        </p:txBody>
      </p:sp>
      <p:pic>
        <p:nvPicPr>
          <p:cNvPr id="6" name="Espace réservé du contenu 3" descr="a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772816"/>
            <a:ext cx="4267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 err="1" smtClean="0"/>
              <a:t>DeepFace</a:t>
            </a:r>
            <a:r>
              <a:rPr lang="en-US" dirty="0" smtClean="0"/>
              <a:t> (CVPR ’14)</a:t>
            </a:r>
            <a:endParaRPr lang="en-US" dirty="0"/>
          </a:p>
        </p:txBody>
      </p:sp>
      <p:pic>
        <p:nvPicPr>
          <p:cNvPr id="4" name="Espace réservé du contenu 3" descr="the_verge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5940152" cy="2126304"/>
          </a:xfrm>
        </p:spPr>
      </p:pic>
      <p:pic>
        <p:nvPicPr>
          <p:cNvPr id="5" name="Image 4" descr="club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4861560" cy="1668780"/>
          </a:xfrm>
          <a:prstGeom prst="rect">
            <a:avLst/>
          </a:prstGeom>
        </p:spPr>
      </p:pic>
      <p:pic>
        <p:nvPicPr>
          <p:cNvPr id="6" name="Image 5" descr="mit_technology_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212976"/>
            <a:ext cx="3672854" cy="2239134"/>
          </a:xfrm>
          <a:prstGeom prst="rect">
            <a:avLst/>
          </a:prstGeom>
        </p:spPr>
      </p:pic>
      <p:pic>
        <p:nvPicPr>
          <p:cNvPr id="7" name="Image 6" descr="the_verge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5229200"/>
            <a:ext cx="3384376" cy="1386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of the method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 step: Face Alignment</a:t>
            </a:r>
            <a:endParaRPr lang="en-US" dirty="0"/>
          </a:p>
        </p:txBody>
      </p:sp>
      <p:pic>
        <p:nvPicPr>
          <p:cNvPr id="4" name="Image 3" descr="pipe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228" y="2204864"/>
            <a:ext cx="5753100" cy="355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of the method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step: DNN Architecture and Training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 = </a:t>
            </a:r>
            <a:r>
              <a:rPr lang="en-US" dirty="0" err="1" smtClean="0"/>
              <a:t>Convolutional</a:t>
            </a:r>
            <a:r>
              <a:rPr lang="en-US" dirty="0" smtClean="0"/>
              <a:t> </a:t>
            </a:r>
            <a:r>
              <a:rPr lang="en-US" dirty="0" smtClean="0"/>
              <a:t>layer</a:t>
            </a:r>
            <a:br>
              <a:rPr lang="en-US" dirty="0" smtClean="0"/>
            </a:br>
            <a:r>
              <a:rPr lang="en-US" dirty="0" smtClean="0"/>
              <a:t>M = Max-pooling layer (makes the output of </a:t>
            </a:r>
            <a:r>
              <a:rPr lang="en-US" dirty="0" err="1" smtClean="0"/>
              <a:t>convolutional</a:t>
            </a:r>
            <a:r>
              <a:rPr lang="en-US" dirty="0" smtClean="0"/>
              <a:t> networks more robust to translations)</a:t>
            </a:r>
            <a:br>
              <a:rPr lang="en-US" dirty="0" smtClean="0"/>
            </a:br>
            <a:r>
              <a:rPr lang="en-US" dirty="0" smtClean="0"/>
              <a:t>L = Locally connected layer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 = Fully connected layer</a:t>
            </a:r>
          </a:p>
          <a:p>
            <a:r>
              <a:rPr lang="en-US" dirty="0" smtClean="0"/>
              <a:t>More than 120M parameters to learn!</a:t>
            </a:r>
          </a:p>
        </p:txBody>
      </p:sp>
      <p:pic>
        <p:nvPicPr>
          <p:cNvPr id="4" name="Image 3" descr="archite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1368"/>
            <a:ext cx="9144000" cy="208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on different datasets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 different datasets have been used for testing:</a:t>
            </a:r>
          </a:p>
          <a:p>
            <a:r>
              <a:rPr lang="en-US" dirty="0" smtClean="0"/>
              <a:t>Social Face Classification (SFC </a:t>
            </a:r>
            <a:r>
              <a:rPr lang="en-US" dirty="0" smtClean="0"/>
              <a:t>–</a:t>
            </a:r>
            <a:r>
              <a:rPr lang="en-US" dirty="0" smtClean="0"/>
              <a:t> 4,030 people with 800-1,200 faces each)</a:t>
            </a:r>
          </a:p>
          <a:p>
            <a:r>
              <a:rPr lang="en-US" dirty="0" smtClean="0"/>
              <a:t>Labeled Faces in the Wild (LFW – 13,323 photos of 5,749 celebrities)</a:t>
            </a:r>
          </a:p>
          <a:p>
            <a:r>
              <a:rPr lang="en-US" dirty="0" smtClean="0"/>
              <a:t>YouTube Faces (YTF – 3,425 YouTube videos of 1,595 subjects)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302</Words>
  <Application>Microsoft Office PowerPoint</Application>
  <PresentationFormat>Affichage à l'écran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MACHINE LEARNING AND ARTIFICIAL NEURAL NETWORKS FOR FACE VERIFICATION</vt:lpstr>
      <vt:lpstr>Why do we need AI in Computer Vision?</vt:lpstr>
      <vt:lpstr>Why neural networks?</vt:lpstr>
      <vt:lpstr>What to expect from an ANN?</vt:lpstr>
      <vt:lpstr>ANN: A (very, very) quick overview</vt:lpstr>
      <vt:lpstr>Application: DeepFace (CVPR ’14)</vt:lpstr>
      <vt:lpstr>Pipeline of the method</vt:lpstr>
      <vt:lpstr>Pipeline of the method</vt:lpstr>
      <vt:lpstr>Tests on different datasets</vt:lpstr>
      <vt:lpstr>Results on the YTF dataset </vt:lpstr>
      <vt:lpstr>Open question</vt:lpstr>
      <vt:lpstr>A classic comparison</vt:lpstr>
      <vt:lpstr>    Thank you! Any question?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AND ARTIFICIAL NEURAL NETWORKS FOR FACE VERIFICATION</dc:title>
  <dc:creator>Alexis</dc:creator>
  <cp:lastModifiedBy>Alexis</cp:lastModifiedBy>
  <cp:revision>48</cp:revision>
  <dcterms:created xsi:type="dcterms:W3CDTF">2014-07-09T07:24:26Z</dcterms:created>
  <dcterms:modified xsi:type="dcterms:W3CDTF">2014-07-09T13:41:45Z</dcterms:modified>
</cp:coreProperties>
</file>