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1b4ae6bf5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1b4ae6bf5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1b4ae6bf5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1b4ae6bf5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1b4ae6bf5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1b4ae6bf5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1b4ae6bf5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1b4ae6bf5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1b4ae6bf5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1b4ae6bf5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1b4ae6bf5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1b4ae6bf5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1b4ae6bf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1b4ae6bf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1b4ae6bf5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1b4ae6bf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1b4ae6bf5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1b4ae6bf5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1b4ae6bf5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1b4ae6bf5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1b4ae6bf5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1b4ae6bf5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1b4ae6bf5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1b4ae6bf5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b4ae6bf5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b4ae6bf5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b4ae6bf5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1b4ae6bf5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149025"/>
            <a:ext cx="8520600" cy="1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3F3F3"/>
                </a:solidFill>
              </a:rPr>
              <a:t>Presented by </a:t>
            </a:r>
            <a:br>
              <a:rPr lang="fr" sz="2400">
                <a:solidFill>
                  <a:srgbClr val="F3F3F3"/>
                </a:solidFill>
              </a:rPr>
            </a:br>
            <a:r>
              <a:rPr lang="fr" sz="2400">
                <a:solidFill>
                  <a:srgbClr val="F3F3F3"/>
                </a:solidFill>
              </a:rPr>
              <a:t>Hugo Mlodecki</a:t>
            </a: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007" y="0"/>
            <a:ext cx="456899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4575354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4020" y="2571750"/>
            <a:ext cx="453097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87" y="838"/>
            <a:ext cx="4530975" cy="257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game’s rules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FEFEF"/>
                </a:solidFill>
              </a:rPr>
              <a:t>Crewmates VS Impostors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555150"/>
            <a:ext cx="267901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975" y="1555150"/>
            <a:ext cx="2679013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864875" y="3319050"/>
            <a:ext cx="3707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Find and eliminate all impostors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Complete all tasks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572000" y="3319050"/>
            <a:ext cx="3707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Kill enough crewmate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Sabotage count down 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Popularity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3F3F3"/>
                </a:solidFill>
              </a:rPr>
              <a:t>Released in 2018. Only 30 to 50 players.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3F3F3"/>
                </a:solidFill>
              </a:rPr>
              <a:t>July 2020 Twitch streamer </a:t>
            </a:r>
            <a:r>
              <a:rPr i="1" lang="fr">
                <a:solidFill>
                  <a:srgbClr val="F3F3F3"/>
                </a:solidFill>
              </a:rPr>
              <a:t>Sodapoppin</a:t>
            </a:r>
            <a:r>
              <a:rPr lang="fr">
                <a:solidFill>
                  <a:srgbClr val="F3F3F3"/>
                </a:solidFill>
              </a:rPr>
              <a:t>.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910850" y="4773100"/>
            <a:ext cx="6682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A86E8"/>
                </a:solidFill>
              </a:rPr>
              <a:t>https://sullygnome.com/game/among_Us/180/summary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838" y="2166925"/>
            <a:ext cx="5322331" cy="2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311700" y="3304250"/>
            <a:ext cx="15993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3F3F3"/>
                </a:solidFill>
              </a:rPr>
              <a:t>Among Us average/peak daily viewers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Discord benefits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9558"/>
            <a:ext cx="4260301" cy="33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Discord benefits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9558"/>
            <a:ext cx="4260301" cy="338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79550"/>
            <a:ext cx="4260300" cy="33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Among us rules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FEFEF"/>
                </a:solidFill>
              </a:rPr>
              <a:t>Crewmates VS </a:t>
            </a:r>
            <a:r>
              <a:rPr lang="fr">
                <a:solidFill>
                  <a:srgbClr val="EFEFEF"/>
                </a:solidFill>
              </a:rPr>
              <a:t>Impostors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55150"/>
            <a:ext cx="3707113" cy="17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888" y="1555150"/>
            <a:ext cx="3707113" cy="17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864875" y="3319050"/>
            <a:ext cx="3707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Find and </a:t>
            </a:r>
            <a:r>
              <a:rPr lang="fr">
                <a:solidFill>
                  <a:srgbClr val="EFEFEF"/>
                </a:solidFill>
              </a:rPr>
              <a:t>eliminate</a:t>
            </a:r>
            <a:r>
              <a:rPr lang="fr">
                <a:solidFill>
                  <a:srgbClr val="EFEFEF"/>
                </a:solidFill>
              </a:rPr>
              <a:t> all impostors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fr">
                <a:solidFill>
                  <a:srgbClr val="434343"/>
                </a:solidFill>
              </a:rPr>
              <a:t>Complete all tasks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572000" y="3319050"/>
            <a:ext cx="3707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Kill enough crewmate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fr">
                <a:solidFill>
                  <a:srgbClr val="434343"/>
                </a:solidFill>
              </a:rPr>
              <a:t>Sabotage count down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8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8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1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57199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71998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0"/>
            <a:ext cx="4572001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57199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71998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0"/>
            <a:ext cx="457200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1" y="2571750"/>
            <a:ext cx="4572000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57199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71998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0"/>
            <a:ext cx="457200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571750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game’s rules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FEFEF"/>
                </a:solidFill>
              </a:rPr>
              <a:t>Crewmates VS Impostors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555150"/>
            <a:ext cx="267901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975" y="1555150"/>
            <a:ext cx="2679013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864875" y="3319050"/>
            <a:ext cx="3707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Find and eliminate all impostors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Complete all tasks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572000" y="3319050"/>
            <a:ext cx="3707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fr">
                <a:solidFill>
                  <a:srgbClr val="EFEFEF"/>
                </a:solidFill>
              </a:rPr>
              <a:t>Kill enough crewmate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fr">
                <a:solidFill>
                  <a:srgbClr val="434343"/>
                </a:solidFill>
              </a:rPr>
              <a:t>Sabotage count down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